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80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66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2026/3/17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2026/3/17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R-WEB3.O数字生态文明高峰论坛-03.16-3-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OR-WEB3.O数字生态文明高峰论坛-03.16-3-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80965A4-2E54-70B9-9B0F-EB1B6519F4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5F28DA6-28AD-3C09-A015-89766F8F59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2" y="1329471"/>
            <a:ext cx="8646457" cy="409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3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OR-WEB3.O数字生态文明高峰论坛-03.16-3-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宽屏</PresentationFormat>
  <Paragraphs>0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7" baseType="lpstr">
      <vt:lpstr>Arial</vt:lpstr>
      <vt:lpstr>Wingdings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a19212</cp:lastModifiedBy>
  <cp:revision>158</cp:revision>
  <dcterms:created xsi:type="dcterms:W3CDTF">2019-06-19T02:08:00Z</dcterms:created>
  <dcterms:modified xsi:type="dcterms:W3CDTF">2026-03-17T10:25:04Z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258B7123C3834C36A7A71046D5A3A984_11</vt:lpwstr>
  </property>
</Properties>
</file>